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redmusiclessons.weebly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Whole and Half Steps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0000000-0000-0000-0000-0000000000C0-L0-001.jpeg"/>
          <p:cNvPicPr>
            <a:picLocks noChangeAspect="1"/>
          </p:cNvPicPr>
          <p:nvPr/>
        </p:nvPicPr>
        <p:blipFill>
          <a:blip r:embed="rId2">
            <a:extLst/>
          </a:blip>
          <a:srcRect l="8488" t="3747" r="5457" b="59328"/>
          <a:stretch>
            <a:fillRect/>
          </a:stretch>
        </p:blipFill>
        <p:spPr>
          <a:xfrm>
            <a:off x="-68461" y="258877"/>
            <a:ext cx="13141700" cy="7299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00000000-0000-0000-0000-0000000000CA-L0-001.jpeg"/>
          <p:cNvPicPr>
            <a:picLocks noChangeAspect="1"/>
          </p:cNvPicPr>
          <p:nvPr/>
        </p:nvPicPr>
        <p:blipFill>
          <a:blip r:embed="rId2">
            <a:extLst/>
          </a:blip>
          <a:srcRect l="8691" t="52146" r="5052" b="13583"/>
          <a:stretch>
            <a:fillRect/>
          </a:stretch>
        </p:blipFill>
        <p:spPr>
          <a:xfrm>
            <a:off x="-33140" y="548498"/>
            <a:ext cx="13070988" cy="6722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00000000-0000-0000-0000-0000000000BD-L0-001.jpeg"/>
          <p:cNvPicPr>
            <a:picLocks noChangeAspect="1"/>
          </p:cNvPicPr>
          <p:nvPr/>
        </p:nvPicPr>
        <p:blipFill>
          <a:blip r:embed="rId2">
            <a:extLst/>
          </a:blip>
          <a:srcRect l="5861" t="55269" r="8691" b="7650"/>
          <a:stretch>
            <a:fillRect/>
          </a:stretch>
        </p:blipFill>
        <p:spPr>
          <a:xfrm>
            <a:off x="-20241" y="612933"/>
            <a:ext cx="13045107" cy="7328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08183A9D-BE3A-4A3E-BC3F-8B9647B1EEAA-L0-001.png"/>
          <p:cNvPicPr>
            <a:picLocks noChangeAspect="1"/>
          </p:cNvPicPr>
          <p:nvPr/>
        </p:nvPicPr>
        <p:blipFill>
          <a:blip r:embed="rId2">
            <a:extLst/>
          </a:blip>
          <a:srcRect l="5938" t="41949" r="5938" b="26176"/>
          <a:stretch>
            <a:fillRect/>
          </a:stretch>
        </p:blipFill>
        <p:spPr>
          <a:xfrm>
            <a:off x="1785" y="1741685"/>
            <a:ext cx="13001388" cy="6270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08183A9D-BE3A-4A3E-BC3F-8B9647B1EEAA-L0-001.png"/>
          <p:cNvPicPr>
            <a:picLocks noChangeAspect="1"/>
          </p:cNvPicPr>
          <p:nvPr/>
        </p:nvPicPr>
        <p:blipFill>
          <a:blip r:embed="rId2">
            <a:extLst/>
          </a:blip>
          <a:srcRect l="5347" t="73291" r="5347" b="3551"/>
          <a:stretch>
            <a:fillRect/>
          </a:stretch>
        </p:blipFill>
        <p:spPr>
          <a:xfrm>
            <a:off x="-6747" y="2626320"/>
            <a:ext cx="13018313" cy="450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Assignment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a 3-octave dummy keyboard. Please visit </a:t>
            </a:r>
            <a:r>
              <a:rPr u="sng">
                <a:hlinkClick r:id="rId2" invalidUrl="" action="" tgtFrame="" tooltip="" history="1" highlightClick="0" endSnd="0"/>
              </a:rPr>
              <a:t>www.redmusiclessons.weebly.com</a:t>
            </a:r>
            <a:r>
              <a:t> for the instructions and printables.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